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2013/7/31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Belgian Waffle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6790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2013/07/17 K&amp;T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2400" dirty="0"/>
              <a:t>最初は任天堂の訪問に驚いていたものの、その後は非常に</a:t>
            </a:r>
            <a:r>
              <a:rPr lang="ja-JP" altLang="en-US" sz="2400" dirty="0" smtClean="0"/>
              <a:t>協力的</a:t>
            </a:r>
            <a:endParaRPr lang="en-US" altLang="ja-JP" sz="2400" dirty="0" smtClean="0"/>
          </a:p>
          <a:p>
            <a:r>
              <a:rPr lang="en-US" altLang="ja-JP" sz="2400" dirty="0" smtClean="0"/>
              <a:t>NDA</a:t>
            </a:r>
            <a:r>
              <a:rPr lang="ja-JP" altLang="en-US" sz="2400" dirty="0" smtClean="0"/>
              <a:t>および</a:t>
            </a:r>
            <a:r>
              <a:rPr lang="ja-JP" altLang="en-US" sz="2400" dirty="0"/>
              <a:t>和解</a:t>
            </a:r>
            <a:r>
              <a:rPr lang="ja-JP" altLang="en-US" sz="2400" dirty="0" smtClean="0"/>
              <a:t>契約書に</a:t>
            </a:r>
            <a:r>
              <a:rPr lang="ja-JP" altLang="en-US" sz="2400" dirty="0"/>
              <a:t>署名</a:t>
            </a:r>
            <a:r>
              <a:rPr lang="ja-JP" altLang="en-US" sz="2400" dirty="0" smtClean="0"/>
              <a:t>した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67752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2013/07/18 </a:t>
            </a:r>
            <a:r>
              <a:rPr kumimoji="1" lang="ja-JP" altLang="en-US" dirty="0" smtClean="0"/>
              <a:t>ミーティング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err="1" smtClean="0"/>
              <a:t>RamTracer</a:t>
            </a:r>
            <a:r>
              <a:rPr lang="en-US" altLang="ja-JP" sz="2400" dirty="0" smtClean="0"/>
              <a:t> </a:t>
            </a:r>
            <a:r>
              <a:rPr lang="ja-JP" altLang="en-US" sz="2400" dirty="0"/>
              <a:t>の制作に数ヶ月と数台の </a:t>
            </a:r>
            <a:r>
              <a:rPr lang="en-US" altLang="ja-JP" sz="2400" dirty="0"/>
              <a:t>3DS </a:t>
            </a:r>
            <a:r>
              <a:rPr lang="ja-JP" altLang="en-US" sz="2400" dirty="0"/>
              <a:t>を費やした</a:t>
            </a:r>
          </a:p>
          <a:p>
            <a:r>
              <a:rPr lang="en-US" altLang="ja-JP" sz="2400" dirty="0" err="1" smtClean="0"/>
              <a:t>RamTracer</a:t>
            </a:r>
            <a:r>
              <a:rPr lang="en-US" altLang="ja-JP" sz="2400" dirty="0" smtClean="0"/>
              <a:t> </a:t>
            </a:r>
            <a:r>
              <a:rPr lang="ja-JP" altLang="en-US" sz="2400" dirty="0"/>
              <a:t>は </a:t>
            </a:r>
            <a:r>
              <a:rPr lang="en-US" altLang="ja-JP" sz="2400" dirty="0"/>
              <a:t>CTR </a:t>
            </a:r>
            <a:r>
              <a:rPr lang="en-US" altLang="ja-JP" sz="2400" dirty="0" err="1"/>
              <a:t>SoC</a:t>
            </a:r>
            <a:r>
              <a:rPr lang="en-US" altLang="ja-JP" sz="2400" dirty="0"/>
              <a:t> </a:t>
            </a:r>
            <a:r>
              <a:rPr lang="ja-JP" altLang="en-US" sz="2400" dirty="0"/>
              <a:t>を </a:t>
            </a:r>
            <a:r>
              <a:rPr lang="en-US" altLang="ja-JP" sz="2400" dirty="0"/>
              <a:t>8MHz </a:t>
            </a:r>
            <a:r>
              <a:rPr lang="ja-JP" altLang="en-US" sz="2400" dirty="0"/>
              <a:t>で動かす必要がある（</a:t>
            </a:r>
            <a:r>
              <a:rPr lang="en-US" altLang="ja-JP" sz="2400" dirty="0"/>
              <a:t>268MHz → 8MHz</a:t>
            </a:r>
            <a:r>
              <a:rPr lang="ja-JP" altLang="en-US" sz="2400" dirty="0"/>
              <a:t>）</a:t>
            </a:r>
          </a:p>
          <a:p>
            <a:r>
              <a:rPr lang="ja-JP" altLang="en-US" sz="2400" dirty="0" smtClean="0"/>
              <a:t>セーブデータ</a:t>
            </a:r>
            <a:r>
              <a:rPr lang="ja-JP" altLang="en-US" sz="2400" dirty="0"/>
              <a:t>解釈に脆弱性のあるタイトルは「</a:t>
            </a:r>
            <a:r>
              <a:rPr lang="en-US" altLang="ja-JP" sz="2400" dirty="0"/>
              <a:t>Lego </a:t>
            </a:r>
            <a:r>
              <a:rPr lang="en-US" altLang="ja-JP" sz="2400" dirty="0" err="1"/>
              <a:t>StarWars</a:t>
            </a:r>
            <a:r>
              <a:rPr lang="ja-JP" altLang="en-US" sz="2400" dirty="0"/>
              <a:t>」</a:t>
            </a:r>
          </a:p>
          <a:p>
            <a:r>
              <a:rPr lang="ja-JP" altLang="en-US" sz="2400" dirty="0" smtClean="0"/>
              <a:t>最新</a:t>
            </a:r>
            <a:r>
              <a:rPr lang="ja-JP" altLang="en-US" sz="2400" dirty="0"/>
              <a:t>のファームウェアでは脆弱性を発見できていない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53939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2013/07/18 </a:t>
            </a:r>
            <a:r>
              <a:rPr lang="ja-JP" altLang="en-US" dirty="0"/>
              <a:t>ミーティング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ja-JP" altLang="en-US" sz="2400" dirty="0" smtClean="0"/>
              <a:t>初期</a:t>
            </a:r>
            <a:r>
              <a:rPr lang="ja-JP" altLang="en-US" sz="2400" dirty="0"/>
              <a:t>のセーブデータ暗号化不具合＋</a:t>
            </a:r>
            <a:r>
              <a:rPr lang="en-US" altLang="ja-JP" sz="2400" dirty="0"/>
              <a:t>RAM </a:t>
            </a:r>
            <a:r>
              <a:rPr lang="ja-JP" altLang="en-US" sz="2400" dirty="0" smtClean="0"/>
              <a:t>ダンプ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 </a:t>
            </a:r>
            <a:r>
              <a:rPr lang="ja-JP" altLang="en-US" sz="2400" dirty="0"/>
              <a:t>→ セーブデータ</a:t>
            </a:r>
            <a:r>
              <a:rPr lang="ja-JP" altLang="en-US" sz="2400" dirty="0" smtClean="0"/>
              <a:t>改竄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endParaRPr lang="ja-JP" altLang="en-US" sz="2400" dirty="0"/>
          </a:p>
          <a:p>
            <a:pPr marL="514350" indent="-514350">
              <a:buFont typeface="+mj-lt"/>
              <a:buAutoNum type="arabicPeriod"/>
            </a:pPr>
            <a:r>
              <a:rPr lang="ja-JP" altLang="en-US" sz="2400" dirty="0" smtClean="0"/>
              <a:t>セーブデータ</a:t>
            </a:r>
            <a:r>
              <a:rPr lang="ja-JP" altLang="en-US" sz="2400" dirty="0"/>
              <a:t>改竄 → エクスプロイタブルなタイトル発見（</a:t>
            </a:r>
            <a:r>
              <a:rPr lang="en-US" altLang="ja-JP" sz="2400" dirty="0"/>
              <a:t>Lego </a:t>
            </a:r>
            <a:r>
              <a:rPr lang="en-US" altLang="ja-JP" sz="2400" dirty="0" err="1"/>
              <a:t>StarWars</a:t>
            </a:r>
            <a:r>
              <a:rPr lang="ja-JP" altLang="en-US" sz="2400" dirty="0" smtClean="0"/>
              <a:t>）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endParaRPr lang="ja-JP" alt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/>
              <a:t>4th </a:t>
            </a:r>
            <a:r>
              <a:rPr lang="en-US" altLang="ja-JP" sz="2400" dirty="0"/>
              <a:t>NUP </a:t>
            </a:r>
            <a:r>
              <a:rPr lang="ja-JP" altLang="en-US" sz="2400" dirty="0"/>
              <a:t>より前のファームウェア脆弱性と </a:t>
            </a:r>
            <a:r>
              <a:rPr lang="en-US" altLang="ja-JP" sz="2400" dirty="0" smtClean="0"/>
              <a:t>ROP</a:t>
            </a:r>
            <a:br>
              <a:rPr lang="en-US" altLang="ja-JP" sz="2400" dirty="0" smtClean="0"/>
            </a:br>
            <a:r>
              <a:rPr lang="en-US" altLang="ja-JP" sz="2400" dirty="0" smtClean="0"/>
              <a:t> </a:t>
            </a:r>
            <a:r>
              <a:rPr lang="en-US" altLang="ja-JP" sz="2400" dirty="0"/>
              <a:t>→ </a:t>
            </a:r>
            <a:r>
              <a:rPr lang="ja-JP" altLang="en-US" sz="2400" dirty="0"/>
              <a:t>カーネルアクセス</a:t>
            </a:r>
            <a:r>
              <a:rPr lang="ja-JP" altLang="en-US" sz="2400" dirty="0" smtClean="0"/>
              <a:t>取得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endParaRPr lang="ja-JP" altLang="en-US" sz="2400" dirty="0"/>
          </a:p>
          <a:p>
            <a:pPr marL="514350" indent="-514350">
              <a:buFont typeface="+mj-lt"/>
              <a:buAutoNum type="arabicPeriod"/>
            </a:pPr>
            <a:r>
              <a:rPr lang="ja-JP" altLang="en-US" sz="2400" dirty="0" smtClean="0"/>
              <a:t>ファイルサービス</a:t>
            </a:r>
            <a:r>
              <a:rPr lang="ja-JP" altLang="en-US" sz="2400" dirty="0"/>
              <a:t>で </a:t>
            </a:r>
            <a:r>
              <a:rPr lang="en-US" altLang="ja-JP" sz="2400" dirty="0"/>
              <a:t>ARM9 </a:t>
            </a:r>
            <a:r>
              <a:rPr lang="ja-JP" altLang="en-US" sz="2400" dirty="0"/>
              <a:t>コードをダンプ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78870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88</Words>
  <Application>Microsoft Office PowerPoint</Application>
  <PresentationFormat>画面に合わせる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Belgian Waffle</vt:lpstr>
      <vt:lpstr>2013/07/17 K&amp;T</vt:lpstr>
      <vt:lpstr>2013/07/18 ミーティング</vt:lpstr>
      <vt:lpstr>2013/07/18 ミーティング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Belgian Waffle</dc:title>
  <dc:creator>白井 達広</dc:creator>
  <cp:lastModifiedBy>白井 達広</cp:lastModifiedBy>
  <cp:revision>1</cp:revision>
  <dcterms:created xsi:type="dcterms:W3CDTF">2013-07-01T09:51:08Z</dcterms:created>
  <dcterms:modified xsi:type="dcterms:W3CDTF">2013-07-31T02:44:20Z</dcterms:modified>
</cp:coreProperties>
</file>