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6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DD9CE6-0E4F-40D3-B5F4-C696687E641A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274E831-39B2-4ACF-88F9-30D25E0B7567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Hackers</a:t>
          </a:r>
          <a:endParaRPr kumimoji="1" lang="ja-JP" altLang="en-US" dirty="0"/>
        </a:p>
      </dgm:t>
    </dgm:pt>
    <dgm:pt modelId="{2BF4E9E5-91BD-4935-9C1E-789C870FBBF6}" type="parTrans" cxnId="{3E6FB599-BE95-4D7D-BEB5-6DC4E50D1399}">
      <dgm:prSet/>
      <dgm:spPr/>
      <dgm:t>
        <a:bodyPr/>
        <a:lstStyle/>
        <a:p>
          <a:endParaRPr kumimoji="1" lang="ja-JP" altLang="en-US"/>
        </a:p>
      </dgm:t>
    </dgm:pt>
    <dgm:pt modelId="{2FADEEA8-E264-4FD5-80C7-BB7AD68B9F57}" type="sibTrans" cxnId="{3E6FB599-BE95-4D7D-BEB5-6DC4E50D1399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A0221129-4CC5-4D43-951B-6403F57A2060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NOA/NTD</a:t>
          </a:r>
          <a:endParaRPr kumimoji="1" lang="ja-JP" altLang="en-US" dirty="0"/>
        </a:p>
      </dgm:t>
    </dgm:pt>
    <dgm:pt modelId="{C7B98C6E-1312-4E98-B5DB-2E27B6BFD1E8}" type="parTrans" cxnId="{5F237EAF-5844-433F-B91F-9E28496A4E8D}">
      <dgm:prSet/>
      <dgm:spPr/>
      <dgm:t>
        <a:bodyPr/>
        <a:lstStyle/>
        <a:p>
          <a:endParaRPr kumimoji="1" lang="ja-JP" altLang="en-US"/>
        </a:p>
      </dgm:t>
    </dgm:pt>
    <dgm:pt modelId="{B25A353F-E943-4E67-AC54-6A0D80433AED}" type="sibTrans" cxnId="{5F237EAF-5844-433F-B91F-9E28496A4E8D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E8A48ED1-3093-44FB-82E5-4366E72DAF56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NERD</a:t>
          </a:r>
          <a:endParaRPr kumimoji="1" lang="ja-JP" altLang="en-US" dirty="0"/>
        </a:p>
      </dgm:t>
    </dgm:pt>
    <dgm:pt modelId="{2951800C-7DDC-4FE3-B98D-6EC0E5517C3A}" type="parTrans" cxnId="{3BA313A3-317E-457A-B651-A32E0064C83D}">
      <dgm:prSet/>
      <dgm:spPr/>
      <dgm:t>
        <a:bodyPr/>
        <a:lstStyle/>
        <a:p>
          <a:endParaRPr kumimoji="1" lang="ja-JP" altLang="en-US"/>
        </a:p>
      </dgm:t>
    </dgm:pt>
    <dgm:pt modelId="{A96F7EF5-1492-4D01-8A23-F993B4F50504}" type="sibTrans" cxnId="{3BA313A3-317E-457A-B651-A32E0064C83D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480520B4-51D8-41AC-82E5-BD428985BC16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NCL</a:t>
          </a:r>
          <a:br>
            <a:rPr kumimoji="1" lang="en-US" altLang="ja-JP" dirty="0" smtClean="0"/>
          </a:br>
          <a:r>
            <a:rPr kumimoji="1" lang="en-US" altLang="ja-JP" dirty="0" smtClean="0"/>
            <a:t>(PDD1&amp;2)</a:t>
          </a:r>
          <a:endParaRPr kumimoji="1" lang="ja-JP" altLang="en-US" dirty="0"/>
        </a:p>
      </dgm:t>
    </dgm:pt>
    <dgm:pt modelId="{FC7FB009-F595-44CA-843F-A2CEC09C9DF5}" type="parTrans" cxnId="{8B48E1D0-C3F0-4E5E-B356-A9E430037961}">
      <dgm:prSet/>
      <dgm:spPr/>
      <dgm:t>
        <a:bodyPr/>
        <a:lstStyle/>
        <a:p>
          <a:endParaRPr kumimoji="1" lang="ja-JP" altLang="en-US"/>
        </a:p>
      </dgm:t>
    </dgm:pt>
    <dgm:pt modelId="{2D4BE516-321A-455C-B58D-7BB8DDA8C626}" type="sibTrans" cxnId="{8B48E1D0-C3F0-4E5E-B356-A9E430037961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29D1E83E-1CAA-4A5E-A678-2D181B23BB0B}">
      <dgm:prSet phldrT="[テキスト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NOA</a:t>
          </a:r>
          <a:endParaRPr kumimoji="1" lang="ja-JP" altLang="en-US" dirty="0"/>
        </a:p>
      </dgm:t>
    </dgm:pt>
    <dgm:pt modelId="{BDDBF783-BACD-457E-8ADE-664D3CB1A4E8}" type="parTrans" cxnId="{24750230-33B0-49DD-8DD9-965D4E5284A2}">
      <dgm:prSet/>
      <dgm:spPr/>
      <dgm:t>
        <a:bodyPr/>
        <a:lstStyle/>
        <a:p>
          <a:endParaRPr kumimoji="1" lang="ja-JP" altLang="en-US"/>
        </a:p>
      </dgm:t>
    </dgm:pt>
    <dgm:pt modelId="{AAC9691E-DA8A-4731-B3DE-7AFE6424B2DA}" type="sibTrans" cxnId="{24750230-33B0-49DD-8DD9-965D4E5284A2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42B9DDC5-F5F8-4CB6-9BC9-F9BC680357EC}" type="pres">
      <dgm:prSet presAssocID="{11DD9CE6-0E4F-40D3-B5F4-C696687E641A}" presName="cycle" presStyleCnt="0">
        <dgm:presLayoutVars>
          <dgm:dir/>
          <dgm:resizeHandles val="exact"/>
        </dgm:presLayoutVars>
      </dgm:prSet>
      <dgm:spPr/>
    </dgm:pt>
    <dgm:pt modelId="{A2930F20-ABEF-4483-8329-0233F22F62E4}" type="pres">
      <dgm:prSet presAssocID="{1274E831-39B2-4ACF-88F9-30D25E0B7567}" presName="node" presStyleLbl="node1" presStyleIdx="0" presStyleCnt="5" custScaleX="84909" custScaleY="80953">
        <dgm:presLayoutVars>
          <dgm:bulletEnabled val="1"/>
        </dgm:presLayoutVars>
      </dgm:prSet>
      <dgm:spPr/>
    </dgm:pt>
    <dgm:pt modelId="{9F6C9A6B-8DCA-4C4B-AD59-C4D5F05B70CC}" type="pres">
      <dgm:prSet presAssocID="{1274E831-39B2-4ACF-88F9-30D25E0B7567}" presName="spNode" presStyleCnt="0"/>
      <dgm:spPr/>
    </dgm:pt>
    <dgm:pt modelId="{4C5701DE-231C-4B86-8F49-17FD7AE86CA3}" type="pres">
      <dgm:prSet presAssocID="{2FADEEA8-E264-4FD5-80C7-BB7AD68B9F57}" presName="sibTrans" presStyleLbl="sibTrans1D1" presStyleIdx="0" presStyleCnt="5"/>
      <dgm:spPr/>
    </dgm:pt>
    <dgm:pt modelId="{9C247523-11F9-4D29-B976-7AE4796B9AA5}" type="pres">
      <dgm:prSet presAssocID="{A0221129-4CC5-4D43-951B-6403F57A2060}" presName="node" presStyleLbl="node1" presStyleIdx="1" presStyleCnt="5" custScaleX="84909" custScaleY="80953">
        <dgm:presLayoutVars>
          <dgm:bulletEnabled val="1"/>
        </dgm:presLayoutVars>
      </dgm:prSet>
      <dgm:spPr/>
    </dgm:pt>
    <dgm:pt modelId="{9F494C39-8A91-4FC2-9ADE-9618E0C45493}" type="pres">
      <dgm:prSet presAssocID="{A0221129-4CC5-4D43-951B-6403F57A2060}" presName="spNode" presStyleCnt="0"/>
      <dgm:spPr/>
    </dgm:pt>
    <dgm:pt modelId="{EC7C0052-6FC2-4F2F-A166-C578840A8855}" type="pres">
      <dgm:prSet presAssocID="{B25A353F-E943-4E67-AC54-6A0D80433AED}" presName="sibTrans" presStyleLbl="sibTrans1D1" presStyleIdx="1" presStyleCnt="5"/>
      <dgm:spPr/>
    </dgm:pt>
    <dgm:pt modelId="{576B4D5B-B4A2-4012-BC4B-0A8E295B450F}" type="pres">
      <dgm:prSet presAssocID="{E8A48ED1-3093-44FB-82E5-4366E72DAF56}" presName="node" presStyleLbl="node1" presStyleIdx="2" presStyleCnt="5" custScaleX="84909" custScaleY="80953">
        <dgm:presLayoutVars>
          <dgm:bulletEnabled val="1"/>
        </dgm:presLayoutVars>
      </dgm:prSet>
      <dgm:spPr/>
    </dgm:pt>
    <dgm:pt modelId="{8F7EAD79-2753-40BC-A63F-84005C3622DD}" type="pres">
      <dgm:prSet presAssocID="{E8A48ED1-3093-44FB-82E5-4366E72DAF56}" presName="spNode" presStyleCnt="0"/>
      <dgm:spPr/>
    </dgm:pt>
    <dgm:pt modelId="{E37B3304-E19A-4378-BBDC-5336A54A7BBD}" type="pres">
      <dgm:prSet presAssocID="{A96F7EF5-1492-4D01-8A23-F993B4F50504}" presName="sibTrans" presStyleLbl="sibTrans1D1" presStyleIdx="2" presStyleCnt="5"/>
      <dgm:spPr/>
    </dgm:pt>
    <dgm:pt modelId="{9B2F9250-F940-4BB0-B21C-946EE9862C21}" type="pres">
      <dgm:prSet presAssocID="{480520B4-51D8-41AC-82E5-BD428985BC16}" presName="node" presStyleLbl="node1" presStyleIdx="3" presStyleCnt="5" custScaleX="84909" custScaleY="8095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8206927-60E6-4D45-8A58-2DEE0F44770F}" type="pres">
      <dgm:prSet presAssocID="{480520B4-51D8-41AC-82E5-BD428985BC16}" presName="spNode" presStyleCnt="0"/>
      <dgm:spPr/>
    </dgm:pt>
    <dgm:pt modelId="{B1DFE796-0C90-49E7-87E1-0D069869F89E}" type="pres">
      <dgm:prSet presAssocID="{2D4BE516-321A-455C-B58D-7BB8DDA8C626}" presName="sibTrans" presStyleLbl="sibTrans1D1" presStyleIdx="3" presStyleCnt="5"/>
      <dgm:spPr/>
    </dgm:pt>
    <dgm:pt modelId="{F22A8D1D-8F20-404B-BB65-A9A434D2214A}" type="pres">
      <dgm:prSet presAssocID="{29D1E83E-1CAA-4A5E-A678-2D181B23BB0B}" presName="node" presStyleLbl="node1" presStyleIdx="4" presStyleCnt="5" custScaleX="84909" custScaleY="80953">
        <dgm:presLayoutVars>
          <dgm:bulletEnabled val="1"/>
        </dgm:presLayoutVars>
      </dgm:prSet>
      <dgm:spPr/>
    </dgm:pt>
    <dgm:pt modelId="{6958E449-F04A-45B2-B0E6-D65EB64BA8EB}" type="pres">
      <dgm:prSet presAssocID="{29D1E83E-1CAA-4A5E-A678-2D181B23BB0B}" presName="spNode" presStyleCnt="0"/>
      <dgm:spPr/>
    </dgm:pt>
    <dgm:pt modelId="{73F81823-C600-40BE-8CE2-51F91C1BA118}" type="pres">
      <dgm:prSet presAssocID="{AAC9691E-DA8A-4731-B3DE-7AFE6424B2DA}" presName="sibTrans" presStyleLbl="sibTrans1D1" presStyleIdx="4" presStyleCnt="5"/>
      <dgm:spPr/>
    </dgm:pt>
  </dgm:ptLst>
  <dgm:cxnLst>
    <dgm:cxn modelId="{A97AE041-5667-446C-9A80-5A3508CA568A}" type="presOf" srcId="{29D1E83E-1CAA-4A5E-A678-2D181B23BB0B}" destId="{F22A8D1D-8F20-404B-BB65-A9A434D2214A}" srcOrd="0" destOrd="0" presId="urn:microsoft.com/office/officeart/2005/8/layout/cycle5"/>
    <dgm:cxn modelId="{3BA313A3-317E-457A-B651-A32E0064C83D}" srcId="{11DD9CE6-0E4F-40D3-B5F4-C696687E641A}" destId="{E8A48ED1-3093-44FB-82E5-4366E72DAF56}" srcOrd="2" destOrd="0" parTransId="{2951800C-7DDC-4FE3-B98D-6EC0E5517C3A}" sibTransId="{A96F7EF5-1492-4D01-8A23-F993B4F50504}"/>
    <dgm:cxn modelId="{14B5E8A3-06B3-4F7D-AF7C-C4964D7132AC}" type="presOf" srcId="{A0221129-4CC5-4D43-951B-6403F57A2060}" destId="{9C247523-11F9-4D29-B976-7AE4796B9AA5}" srcOrd="0" destOrd="0" presId="urn:microsoft.com/office/officeart/2005/8/layout/cycle5"/>
    <dgm:cxn modelId="{24750230-33B0-49DD-8DD9-965D4E5284A2}" srcId="{11DD9CE6-0E4F-40D3-B5F4-C696687E641A}" destId="{29D1E83E-1CAA-4A5E-A678-2D181B23BB0B}" srcOrd="4" destOrd="0" parTransId="{BDDBF783-BACD-457E-8ADE-664D3CB1A4E8}" sibTransId="{AAC9691E-DA8A-4731-B3DE-7AFE6424B2DA}"/>
    <dgm:cxn modelId="{8B48E1D0-C3F0-4E5E-B356-A9E430037961}" srcId="{11DD9CE6-0E4F-40D3-B5F4-C696687E641A}" destId="{480520B4-51D8-41AC-82E5-BD428985BC16}" srcOrd="3" destOrd="0" parTransId="{FC7FB009-F595-44CA-843F-A2CEC09C9DF5}" sibTransId="{2D4BE516-321A-455C-B58D-7BB8DDA8C626}"/>
    <dgm:cxn modelId="{2CD078A0-A55F-4257-A707-310F089D75C0}" type="presOf" srcId="{2FADEEA8-E264-4FD5-80C7-BB7AD68B9F57}" destId="{4C5701DE-231C-4B86-8F49-17FD7AE86CA3}" srcOrd="0" destOrd="0" presId="urn:microsoft.com/office/officeart/2005/8/layout/cycle5"/>
    <dgm:cxn modelId="{9F6BCFF0-594A-4D47-AC6E-B94FF369EBFF}" type="presOf" srcId="{480520B4-51D8-41AC-82E5-BD428985BC16}" destId="{9B2F9250-F940-4BB0-B21C-946EE9862C21}" srcOrd="0" destOrd="0" presId="urn:microsoft.com/office/officeart/2005/8/layout/cycle5"/>
    <dgm:cxn modelId="{6FE23E56-FE87-4D67-8540-0E63C72596AF}" type="presOf" srcId="{1274E831-39B2-4ACF-88F9-30D25E0B7567}" destId="{A2930F20-ABEF-4483-8329-0233F22F62E4}" srcOrd="0" destOrd="0" presId="urn:microsoft.com/office/officeart/2005/8/layout/cycle5"/>
    <dgm:cxn modelId="{695FAABC-D93A-483A-BC83-4375BA132A29}" type="presOf" srcId="{11DD9CE6-0E4F-40D3-B5F4-C696687E641A}" destId="{42B9DDC5-F5F8-4CB6-9BC9-F9BC680357EC}" srcOrd="0" destOrd="0" presId="urn:microsoft.com/office/officeart/2005/8/layout/cycle5"/>
    <dgm:cxn modelId="{5F237EAF-5844-433F-B91F-9E28496A4E8D}" srcId="{11DD9CE6-0E4F-40D3-B5F4-C696687E641A}" destId="{A0221129-4CC5-4D43-951B-6403F57A2060}" srcOrd="1" destOrd="0" parTransId="{C7B98C6E-1312-4E98-B5DB-2E27B6BFD1E8}" sibTransId="{B25A353F-E943-4E67-AC54-6A0D80433AED}"/>
    <dgm:cxn modelId="{5C608662-DEAB-49AE-8284-35DA8E6A3527}" type="presOf" srcId="{A96F7EF5-1492-4D01-8A23-F993B4F50504}" destId="{E37B3304-E19A-4378-BBDC-5336A54A7BBD}" srcOrd="0" destOrd="0" presId="urn:microsoft.com/office/officeart/2005/8/layout/cycle5"/>
    <dgm:cxn modelId="{1359DDE9-718E-4E55-B537-42DAA2F71449}" type="presOf" srcId="{B25A353F-E943-4E67-AC54-6A0D80433AED}" destId="{EC7C0052-6FC2-4F2F-A166-C578840A8855}" srcOrd="0" destOrd="0" presId="urn:microsoft.com/office/officeart/2005/8/layout/cycle5"/>
    <dgm:cxn modelId="{9529C279-4E33-418C-B62D-366CE8E07BCC}" type="presOf" srcId="{E8A48ED1-3093-44FB-82E5-4366E72DAF56}" destId="{576B4D5B-B4A2-4012-BC4B-0A8E295B450F}" srcOrd="0" destOrd="0" presId="urn:microsoft.com/office/officeart/2005/8/layout/cycle5"/>
    <dgm:cxn modelId="{3E6FB599-BE95-4D7D-BEB5-6DC4E50D1399}" srcId="{11DD9CE6-0E4F-40D3-B5F4-C696687E641A}" destId="{1274E831-39B2-4ACF-88F9-30D25E0B7567}" srcOrd="0" destOrd="0" parTransId="{2BF4E9E5-91BD-4935-9C1E-789C870FBBF6}" sibTransId="{2FADEEA8-E264-4FD5-80C7-BB7AD68B9F57}"/>
    <dgm:cxn modelId="{7D273328-0F22-423D-B50D-40EE6599D5E8}" type="presOf" srcId="{AAC9691E-DA8A-4731-B3DE-7AFE6424B2DA}" destId="{73F81823-C600-40BE-8CE2-51F91C1BA118}" srcOrd="0" destOrd="0" presId="urn:microsoft.com/office/officeart/2005/8/layout/cycle5"/>
    <dgm:cxn modelId="{C209980D-92BA-4492-AD22-B4560A14BF46}" type="presOf" srcId="{2D4BE516-321A-455C-B58D-7BB8DDA8C626}" destId="{B1DFE796-0C90-49E7-87E1-0D069869F89E}" srcOrd="0" destOrd="0" presId="urn:microsoft.com/office/officeart/2005/8/layout/cycle5"/>
    <dgm:cxn modelId="{43EDCA40-4730-4C8E-834C-9D662BC85ABE}" type="presParOf" srcId="{42B9DDC5-F5F8-4CB6-9BC9-F9BC680357EC}" destId="{A2930F20-ABEF-4483-8329-0233F22F62E4}" srcOrd="0" destOrd="0" presId="urn:microsoft.com/office/officeart/2005/8/layout/cycle5"/>
    <dgm:cxn modelId="{1000B75F-EB9F-45A0-A1B3-66D156D0FC77}" type="presParOf" srcId="{42B9DDC5-F5F8-4CB6-9BC9-F9BC680357EC}" destId="{9F6C9A6B-8DCA-4C4B-AD59-C4D5F05B70CC}" srcOrd="1" destOrd="0" presId="urn:microsoft.com/office/officeart/2005/8/layout/cycle5"/>
    <dgm:cxn modelId="{C35AE045-5479-46E3-8092-F569118AC686}" type="presParOf" srcId="{42B9DDC5-F5F8-4CB6-9BC9-F9BC680357EC}" destId="{4C5701DE-231C-4B86-8F49-17FD7AE86CA3}" srcOrd="2" destOrd="0" presId="urn:microsoft.com/office/officeart/2005/8/layout/cycle5"/>
    <dgm:cxn modelId="{751564A9-EFE5-4BBF-946C-CF9A1A7585A4}" type="presParOf" srcId="{42B9DDC5-F5F8-4CB6-9BC9-F9BC680357EC}" destId="{9C247523-11F9-4D29-B976-7AE4796B9AA5}" srcOrd="3" destOrd="0" presId="urn:microsoft.com/office/officeart/2005/8/layout/cycle5"/>
    <dgm:cxn modelId="{357C71E7-425A-4CF9-BC4F-BA3637A64C2A}" type="presParOf" srcId="{42B9DDC5-F5F8-4CB6-9BC9-F9BC680357EC}" destId="{9F494C39-8A91-4FC2-9ADE-9618E0C45493}" srcOrd="4" destOrd="0" presId="urn:microsoft.com/office/officeart/2005/8/layout/cycle5"/>
    <dgm:cxn modelId="{F2A9A6C9-ED59-4EAA-88F8-0CB94FD2D74C}" type="presParOf" srcId="{42B9DDC5-F5F8-4CB6-9BC9-F9BC680357EC}" destId="{EC7C0052-6FC2-4F2F-A166-C578840A8855}" srcOrd="5" destOrd="0" presId="urn:microsoft.com/office/officeart/2005/8/layout/cycle5"/>
    <dgm:cxn modelId="{742F24C8-093F-4CBF-BF26-F5E1C671EB62}" type="presParOf" srcId="{42B9DDC5-F5F8-4CB6-9BC9-F9BC680357EC}" destId="{576B4D5B-B4A2-4012-BC4B-0A8E295B450F}" srcOrd="6" destOrd="0" presId="urn:microsoft.com/office/officeart/2005/8/layout/cycle5"/>
    <dgm:cxn modelId="{AF10E900-ED47-4978-AFA9-0A032E1C5DF3}" type="presParOf" srcId="{42B9DDC5-F5F8-4CB6-9BC9-F9BC680357EC}" destId="{8F7EAD79-2753-40BC-A63F-84005C3622DD}" srcOrd="7" destOrd="0" presId="urn:microsoft.com/office/officeart/2005/8/layout/cycle5"/>
    <dgm:cxn modelId="{C5B89875-B34F-4867-AE6D-683A19591829}" type="presParOf" srcId="{42B9DDC5-F5F8-4CB6-9BC9-F9BC680357EC}" destId="{E37B3304-E19A-4378-BBDC-5336A54A7BBD}" srcOrd="8" destOrd="0" presId="urn:microsoft.com/office/officeart/2005/8/layout/cycle5"/>
    <dgm:cxn modelId="{41A1AD6B-2DE6-4B54-8089-BA4ED419D84C}" type="presParOf" srcId="{42B9DDC5-F5F8-4CB6-9BC9-F9BC680357EC}" destId="{9B2F9250-F940-4BB0-B21C-946EE9862C21}" srcOrd="9" destOrd="0" presId="urn:microsoft.com/office/officeart/2005/8/layout/cycle5"/>
    <dgm:cxn modelId="{101CF1AC-47AD-4A91-893B-6DA4817AD506}" type="presParOf" srcId="{42B9DDC5-F5F8-4CB6-9BC9-F9BC680357EC}" destId="{A8206927-60E6-4D45-8A58-2DEE0F44770F}" srcOrd="10" destOrd="0" presId="urn:microsoft.com/office/officeart/2005/8/layout/cycle5"/>
    <dgm:cxn modelId="{71D77A64-0209-435D-BCB9-32851E4E9850}" type="presParOf" srcId="{42B9DDC5-F5F8-4CB6-9BC9-F9BC680357EC}" destId="{B1DFE796-0C90-49E7-87E1-0D069869F89E}" srcOrd="11" destOrd="0" presId="urn:microsoft.com/office/officeart/2005/8/layout/cycle5"/>
    <dgm:cxn modelId="{3C12A419-1D4B-4BD9-974B-13A7F68A57F1}" type="presParOf" srcId="{42B9DDC5-F5F8-4CB6-9BC9-F9BC680357EC}" destId="{F22A8D1D-8F20-404B-BB65-A9A434D2214A}" srcOrd="12" destOrd="0" presId="urn:microsoft.com/office/officeart/2005/8/layout/cycle5"/>
    <dgm:cxn modelId="{E7C93BEE-DDF2-4946-A387-10A60493A9EC}" type="presParOf" srcId="{42B9DDC5-F5F8-4CB6-9BC9-F9BC680357EC}" destId="{6958E449-F04A-45B2-B0E6-D65EB64BA8EB}" srcOrd="13" destOrd="0" presId="urn:microsoft.com/office/officeart/2005/8/layout/cycle5"/>
    <dgm:cxn modelId="{08EA6C52-74B6-41D8-8CBE-409C53E7BE8C}" type="presParOf" srcId="{42B9DDC5-F5F8-4CB6-9BC9-F9BC680357EC}" destId="{73F81823-C600-40BE-8CE2-51F91C1BA118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930F20-ABEF-4483-8329-0233F22F62E4}">
      <dsp:nvSpPr>
        <dsp:cNvPr id="0" name=""/>
        <dsp:cNvSpPr/>
      </dsp:nvSpPr>
      <dsp:spPr>
        <a:xfrm>
          <a:off x="2530219" y="43684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700" kern="1200" dirty="0" smtClean="0"/>
            <a:t>Hackers</a:t>
          </a:r>
          <a:endParaRPr kumimoji="1" lang="ja-JP" altLang="en-US" sz="1700" kern="1200" dirty="0"/>
        </a:p>
      </dsp:txBody>
      <dsp:txXfrm>
        <a:off x="2564472" y="77937"/>
        <a:ext cx="1063742" cy="633165"/>
      </dsp:txXfrm>
    </dsp:sp>
    <dsp:sp modelId="{4C5701DE-231C-4B86-8F49-17FD7AE86CA3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2516116" y="188029"/>
              </a:moveTo>
              <a:arcTo wR="1731412" hR="1731412" stAng="17817011" swAng="1464669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9C247523-11F9-4D29-B976-7AE4796B9AA5}">
      <dsp:nvSpPr>
        <dsp:cNvPr id="0" name=""/>
        <dsp:cNvSpPr/>
      </dsp:nvSpPr>
      <dsp:spPr>
        <a:xfrm>
          <a:off x="4176891" y="1240060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700" kern="1200" dirty="0" smtClean="0"/>
            <a:t>NOA/NTD</a:t>
          </a:r>
          <a:endParaRPr kumimoji="1" lang="ja-JP" altLang="en-US" sz="1700" kern="1200" dirty="0"/>
        </a:p>
      </dsp:txBody>
      <dsp:txXfrm>
        <a:off x="4211144" y="1274313"/>
        <a:ext cx="1063742" cy="633165"/>
      </dsp:txXfrm>
    </dsp:sp>
    <dsp:sp modelId="{EC7C0052-6FC2-4F2F-A166-C578840A8855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3461340" y="1803117"/>
              </a:moveTo>
              <a:arcTo wR="1731412" hR="1731412" stAng="21742412" swAng="1588474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576B4D5B-B4A2-4012-BC4B-0A8E295B450F}">
      <dsp:nvSpPr>
        <dsp:cNvPr id="0" name=""/>
        <dsp:cNvSpPr/>
      </dsp:nvSpPr>
      <dsp:spPr>
        <a:xfrm>
          <a:off x="3547918" y="3175839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700" kern="1200" dirty="0" smtClean="0"/>
            <a:t>NERD</a:t>
          </a:r>
          <a:endParaRPr kumimoji="1" lang="ja-JP" altLang="en-US" sz="1700" kern="1200" dirty="0"/>
        </a:p>
      </dsp:txBody>
      <dsp:txXfrm>
        <a:off x="3582171" y="3210092"/>
        <a:ext cx="1063742" cy="633165"/>
      </dsp:txXfrm>
    </dsp:sp>
    <dsp:sp modelId="{E37B3304-E19A-4378-BBDC-5336A54A7BBD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2006470" y="3440837"/>
              </a:moveTo>
              <a:arcTo wR="1731412" hR="1731412" stAng="4851545" swAng="1096910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9B2F9250-F940-4BB0-B21C-946EE9862C21}">
      <dsp:nvSpPr>
        <dsp:cNvPr id="0" name=""/>
        <dsp:cNvSpPr/>
      </dsp:nvSpPr>
      <dsp:spPr>
        <a:xfrm>
          <a:off x="1512521" y="3175839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700" kern="1200" dirty="0" smtClean="0"/>
            <a:t>NCL</a:t>
          </a:r>
          <a:br>
            <a:rPr kumimoji="1" lang="en-US" altLang="ja-JP" sz="1700" kern="1200" dirty="0" smtClean="0"/>
          </a:br>
          <a:r>
            <a:rPr kumimoji="1" lang="en-US" altLang="ja-JP" sz="1700" kern="1200" dirty="0" smtClean="0"/>
            <a:t>(PDD1&amp;2)</a:t>
          </a:r>
          <a:endParaRPr kumimoji="1" lang="ja-JP" altLang="en-US" sz="1700" kern="1200" dirty="0"/>
        </a:p>
      </dsp:txBody>
      <dsp:txXfrm>
        <a:off x="1546774" y="3210092"/>
        <a:ext cx="1063742" cy="633165"/>
      </dsp:txXfrm>
    </dsp:sp>
    <dsp:sp modelId="{B1DFE796-0C90-49E7-87E1-0D069869F89E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214864" y="2566800"/>
              </a:moveTo>
              <a:arcTo wR="1731412" hR="1731412" stAng="9069114" swAng="1588474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F22A8D1D-8F20-404B-BB65-A9A434D2214A}">
      <dsp:nvSpPr>
        <dsp:cNvPr id="0" name=""/>
        <dsp:cNvSpPr/>
      </dsp:nvSpPr>
      <dsp:spPr>
        <a:xfrm>
          <a:off x="883548" y="1240060"/>
          <a:ext cx="1132248" cy="70167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700" kern="1200" dirty="0" smtClean="0"/>
            <a:t>NOA</a:t>
          </a:r>
          <a:endParaRPr kumimoji="1" lang="ja-JP" altLang="en-US" sz="1700" kern="1200" dirty="0"/>
        </a:p>
      </dsp:txBody>
      <dsp:txXfrm>
        <a:off x="917801" y="1274313"/>
        <a:ext cx="1063742" cy="633165"/>
      </dsp:txXfrm>
    </dsp:sp>
    <dsp:sp modelId="{73F81823-C600-40BE-8CE2-51F91C1BA118}">
      <dsp:nvSpPr>
        <dsp:cNvPr id="0" name=""/>
        <dsp:cNvSpPr/>
      </dsp:nvSpPr>
      <dsp:spPr>
        <a:xfrm>
          <a:off x="1364931" y="394520"/>
          <a:ext cx="3462825" cy="3462825"/>
        </a:xfrm>
        <a:custGeom>
          <a:avLst/>
          <a:gdLst/>
          <a:ahLst/>
          <a:cxnLst/>
          <a:rect l="0" t="0" r="0" b="0"/>
          <a:pathLst>
            <a:path>
              <a:moveTo>
                <a:pt x="379007" y="650306"/>
              </a:moveTo>
              <a:arcTo wR="1731412" hR="1731412" stAng="13118320" swAng="1464669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2013/7/26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VRP workflow proposal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1790632"/>
              </p:ext>
            </p:extLst>
          </p:nvPr>
        </p:nvGraphicFramePr>
        <p:xfrm>
          <a:off x="2411760" y="1600200"/>
          <a:ext cx="6192688" cy="4061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359976" y="2058955"/>
            <a:ext cx="1517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Vulnerability </a:t>
            </a:r>
            <a:r>
              <a:rPr kumimoji="1" lang="en-US" altLang="ja-JP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Informations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35176" y="4085560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Filtered Vulnerability </a:t>
            </a:r>
            <a:r>
              <a:rPr kumimoji="1" lang="en-US" altLang="ja-JP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Informations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132843" y="3693487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Scoring Result</a:t>
            </a:r>
          </a:p>
          <a:p>
            <a:r>
              <a:rPr kumimoji="1"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Reward X-Day</a:t>
            </a:r>
          </a:p>
        </p:txBody>
      </p:sp>
      <p:sp>
        <p:nvSpPr>
          <p:cNvPr id="12" name="角丸四角形 11"/>
          <p:cNvSpPr/>
          <p:nvPr/>
        </p:nvSpPr>
        <p:spPr>
          <a:xfrm>
            <a:off x="837138" y="3044619"/>
            <a:ext cx="1224136" cy="71777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NCL (PSEG)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022092" y="1781956"/>
            <a:ext cx="1837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NDA and Reward</a:t>
            </a:r>
          </a:p>
        </p:txBody>
      </p:sp>
      <p:cxnSp>
        <p:nvCxnSpPr>
          <p:cNvPr id="15" name="直線矢印コネクタ 14"/>
          <p:cNvCxnSpPr/>
          <p:nvPr/>
        </p:nvCxnSpPr>
        <p:spPr>
          <a:xfrm flipH="1" flipV="1">
            <a:off x="2123728" y="3901698"/>
            <a:ext cx="1656184" cy="12109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 flipV="1">
            <a:off x="1341194" y="2015128"/>
            <a:ext cx="108012" cy="8263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692638" y="2428287"/>
            <a:ext cx="648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NUP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444208" y="3532366"/>
            <a:ext cx="159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00B0F0"/>
                </a:solidFill>
              </a:rPr>
              <a:t>- Filtering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935176" y="5477647"/>
            <a:ext cx="159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- Confirmation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275855" y="5471563"/>
            <a:ext cx="24492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- Confirmation of rest</a:t>
            </a:r>
          </a:p>
          <a:p>
            <a:r>
              <a:rPr lang="en-US" altLang="ja-JP" dirty="0" smtClean="0">
                <a:solidFill>
                  <a:srgbClr val="00B0F0"/>
                </a:solidFill>
              </a:rPr>
              <a:t>- Scoring</a:t>
            </a:r>
          </a:p>
          <a:p>
            <a:r>
              <a:rPr kumimoji="1" lang="en-US" altLang="ja-JP" dirty="0" smtClean="0">
                <a:solidFill>
                  <a:srgbClr val="00B0F0"/>
                </a:solidFill>
              </a:rPr>
              <a:t>- Record as </a:t>
            </a:r>
            <a:r>
              <a:rPr kumimoji="1" lang="en-US" altLang="ja-JP" dirty="0" err="1" smtClean="0">
                <a:solidFill>
                  <a:srgbClr val="00B0F0"/>
                </a:solidFill>
              </a:rPr>
              <a:t>vuln</a:t>
            </a:r>
            <a:r>
              <a:rPr kumimoji="1" lang="en-US" altLang="ja-JP" dirty="0" smtClean="0">
                <a:solidFill>
                  <a:srgbClr val="00B0F0"/>
                </a:solidFill>
              </a:rPr>
              <a:t> sample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42394" y="3762392"/>
            <a:ext cx="1937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- Fix vulnerabilities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cxnSp>
        <p:nvCxnSpPr>
          <p:cNvPr id="24" name="直線矢印コネクタ 23"/>
          <p:cNvCxnSpPr/>
          <p:nvPr/>
        </p:nvCxnSpPr>
        <p:spPr>
          <a:xfrm flipH="1" flipV="1">
            <a:off x="2192264" y="5112677"/>
            <a:ext cx="1542026" cy="1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角丸四角形 25"/>
          <p:cNvSpPr/>
          <p:nvPr/>
        </p:nvSpPr>
        <p:spPr>
          <a:xfrm>
            <a:off x="837138" y="4759493"/>
            <a:ext cx="1224136" cy="71777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NCL </a:t>
            </a:r>
            <a:br>
              <a:rPr kumimoji="1" lang="en-US" altLang="ja-JP" dirty="0" smtClean="0"/>
            </a:br>
            <a:r>
              <a:rPr kumimoji="1" lang="en-US" altLang="ja-JP" dirty="0" smtClean="0"/>
              <a:t>(SDD)</a:t>
            </a:r>
            <a:endParaRPr kumimoji="1" lang="ja-JP" altLang="en-US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92638" y="5477647"/>
            <a:ext cx="1787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- Fix next design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379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48</Words>
  <Application>Microsoft Office PowerPoint</Application>
  <PresentationFormat>画面に合わせる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VRP workflow 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workflow proposal</dc:title>
  <dc:creator>白井 達広</dc:creator>
  <cp:lastModifiedBy>白井 達広</cp:lastModifiedBy>
  <cp:revision>3</cp:revision>
  <dcterms:created xsi:type="dcterms:W3CDTF">2013-07-26T10:45:04Z</dcterms:created>
  <dcterms:modified xsi:type="dcterms:W3CDTF">2013-07-26T10:58:27Z</dcterms:modified>
</cp:coreProperties>
</file>