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59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2014/9/10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NVSS</a:t>
            </a:r>
            <a:br>
              <a:rPr kumimoji="1" lang="en-US" altLang="ja-JP" dirty="0" smtClean="0"/>
            </a:br>
            <a:r>
              <a:rPr kumimoji="1" lang="en-US" altLang="ja-JP" sz="4000" dirty="0" smtClean="0"/>
              <a:t>(Nintendo Vulnerability Scoring </a:t>
            </a:r>
            <a:r>
              <a:rPr kumimoji="1" lang="en-US" altLang="ja-JP" sz="4000" dirty="0" err="1" smtClean="0"/>
              <a:t>Sysytem</a:t>
            </a:r>
            <a:r>
              <a:rPr kumimoji="1" lang="en-US" altLang="ja-JP" sz="4000" dirty="0" smtClean="0"/>
              <a:t>)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IRD1, Nintendo</a:t>
            </a:r>
          </a:p>
          <a:p>
            <a:r>
              <a:rPr kumimoji="1" lang="en-US" altLang="ja-JP" dirty="0" smtClean="0"/>
              <a:t>APR, 2014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904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4</a:t>
            </a:r>
            <a:br>
              <a:rPr lang="en-US" altLang="ja-JP" dirty="0" smtClean="0"/>
            </a:br>
            <a:r>
              <a:rPr lang="en-US" altLang="ja-JP" dirty="0" smtClean="0"/>
              <a:t>MSET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8971471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Illegal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Cartridge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/>
              <a:t>3</a:t>
            </a:r>
            <a:r>
              <a:rPr kumimoji="1" lang="en-US" altLang="ja-JP" sz="4000" dirty="0" smtClean="0"/>
              <a:t>.9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7022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5</a:t>
            </a:r>
            <a:br>
              <a:rPr lang="en-US" altLang="ja-JP" dirty="0" smtClean="0"/>
            </a:br>
            <a:r>
              <a:rPr lang="en-US" altLang="ja-JP" dirty="0" smtClean="0"/>
              <a:t>sandbox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592072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 entry</a:t>
                      </a:r>
                      <a:r>
                        <a:rPr kumimoji="1" lang="en-US" altLang="ja-JP" baseline="0" dirty="0" smtClean="0"/>
                        <a:t> point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 smtClean="0"/>
              <a:t>6.8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942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6</a:t>
            </a:r>
            <a:br>
              <a:rPr lang="en-US" altLang="ja-JP" dirty="0" smtClean="0"/>
            </a:br>
            <a:r>
              <a:rPr lang="en-US" altLang="ja-JP" dirty="0" smtClean="0"/>
              <a:t>process9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1508649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 entry</a:t>
                      </a:r>
                      <a:r>
                        <a:rPr kumimoji="1" lang="en-US" altLang="ja-JP" baseline="0" dirty="0" smtClean="0"/>
                        <a:t> point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9.3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4709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CVSS</a:t>
            </a:r>
            <a:br>
              <a:rPr lang="en-US" altLang="ja-JP" dirty="0" smtClean="0"/>
            </a:br>
            <a:r>
              <a:rPr lang="en-US" altLang="ja-JP" sz="3600" dirty="0" smtClean="0"/>
              <a:t>(Common Vulnerability Scoring System)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Good User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19922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n1481\AppData\Local\Microsoft\Windows\Temporary Internet Files\Content.IE5\WMDFOH6F\MC9003552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72" y="2682484"/>
            <a:ext cx="1804987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842" y="2737052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2639610" y="3429000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/>
              <a:t>Access</a:t>
            </a:r>
            <a:endParaRPr kumimoji="1" lang="ja-JP" altLang="en-US" sz="1600" dirty="0"/>
          </a:p>
        </p:txBody>
      </p:sp>
      <p:sp>
        <p:nvSpPr>
          <p:cNvPr id="8" name="左矢印 7"/>
          <p:cNvSpPr/>
          <p:nvPr/>
        </p:nvSpPr>
        <p:spPr>
          <a:xfrm>
            <a:off x="5547855" y="3127441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easy to publish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588224" y="2130856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130856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128729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869160"/>
            <a:ext cx="2715417" cy="1152128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864727"/>
            <a:ext cx="2448273" cy="1156561"/>
          </a:xfrm>
          <a:prstGeom prst="wedgeRectCallout">
            <a:avLst>
              <a:gd name="adj1" fmla="val -36815"/>
              <a:gd name="adj2" fmla="val -11538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Authentication</a:t>
            </a:r>
            <a:endParaRPr kumimoji="1" lang="ja-JP" altLang="en-US" dirty="0"/>
          </a:p>
        </p:txBody>
      </p:sp>
      <p:sp>
        <p:nvSpPr>
          <p:cNvPr id="14" name="右矢印 13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829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Lacking case in CVSS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Piracy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6017"/>
            <a:ext cx="1644756" cy="184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45" y="2599608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724" y="2579941"/>
            <a:ext cx="1629296" cy="183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5536020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publish</a:t>
            </a:r>
            <a:endParaRPr kumimoji="1" lang="ja-JP" altLang="en-US" dirty="0"/>
          </a:p>
        </p:txBody>
      </p:sp>
      <p:sp>
        <p:nvSpPr>
          <p:cNvPr id="8" name="左矢印 7"/>
          <p:cNvSpPr/>
          <p:nvPr/>
        </p:nvSpPr>
        <p:spPr>
          <a:xfrm>
            <a:off x="2627775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kumimoji="1" lang="en-US" altLang="ja-JP" sz="1600" dirty="0" smtClean="0"/>
              <a:t>easy to access</a:t>
            </a:r>
            <a:endParaRPr kumimoji="1" lang="ja-JP" altLang="en-US" sz="16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588224" y="2058848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05884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056721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797152"/>
            <a:ext cx="2715417" cy="1224136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792719"/>
            <a:ext cx="2448273" cy="1228569"/>
          </a:xfrm>
          <a:prstGeom prst="wedgeRectCallout">
            <a:avLst>
              <a:gd name="adj1" fmla="val -36452"/>
              <a:gd name="adj2" fmla="val -11032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strike="sngStrike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strike="sngStrike" dirty="0" smtClean="0"/>
              <a:t>Authentication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Using Complexity</a:t>
            </a:r>
            <a:endParaRPr kumimoji="1" lang="ja-JP" altLang="en-US" dirty="0"/>
          </a:p>
        </p:txBody>
      </p:sp>
      <p:sp>
        <p:nvSpPr>
          <p:cNvPr id="14" name="四角形吹き出し 13"/>
          <p:cNvSpPr/>
          <p:nvPr/>
        </p:nvSpPr>
        <p:spPr>
          <a:xfrm>
            <a:off x="5776611" y="4792719"/>
            <a:ext cx="2348357" cy="1228569"/>
          </a:xfrm>
          <a:prstGeom prst="wedgeRectCallout">
            <a:avLst>
              <a:gd name="adj1" fmla="val -23584"/>
              <a:gd name="adj2" fmla="val -11010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Productivity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Legality</a:t>
            </a:r>
            <a:endParaRPr kumimoji="1" lang="ja-JP" altLang="en-US" dirty="0"/>
          </a:p>
        </p:txBody>
      </p:sp>
      <p:sp>
        <p:nvSpPr>
          <p:cNvPr id="15" name="右矢印 14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  <p:sp>
        <p:nvSpPr>
          <p:cNvPr id="16" name="右矢印 15"/>
          <p:cNvSpPr/>
          <p:nvPr/>
        </p:nvSpPr>
        <p:spPr>
          <a:xfrm>
            <a:off x="5574742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fame, profit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374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We need </a:t>
            </a:r>
            <a:r>
              <a:rPr kumimoji="1" lang="en-US" altLang="ja-JP" dirty="0" smtClean="0"/>
              <a:t>New </a:t>
            </a:r>
            <a:r>
              <a:rPr kumimoji="1" lang="en-US" altLang="ja-JP" dirty="0" smtClean="0"/>
              <a:t>Metrics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Using Complexity Risk</a:t>
            </a:r>
          </a:p>
          <a:p>
            <a:pPr lvl="1"/>
            <a:r>
              <a:rPr lang="en-US" altLang="ja-JP" dirty="0" smtClean="0"/>
              <a:t>mod chip (Low) / other (High)</a:t>
            </a:r>
            <a:endParaRPr kumimoji="1" lang="en-US" altLang="ja-JP" dirty="0" smtClean="0"/>
          </a:p>
          <a:p>
            <a:r>
              <a:rPr kumimoji="1" lang="en-US" altLang="ja-JP" dirty="0" smtClean="0"/>
              <a:t>Productivity Risk</a:t>
            </a:r>
          </a:p>
          <a:p>
            <a:pPr lvl="1"/>
            <a:r>
              <a:rPr kumimoji="1" lang="en-US" altLang="ja-JP" dirty="0" smtClean="0"/>
              <a:t>Hardware (Low) / Software (High)</a:t>
            </a:r>
          </a:p>
          <a:p>
            <a:r>
              <a:rPr lang="en-US" altLang="ja-JP" dirty="0" smtClean="0"/>
              <a:t>Availability Risk</a:t>
            </a:r>
          </a:p>
          <a:p>
            <a:pPr lvl="1"/>
            <a:r>
              <a:rPr kumimoji="1" lang="en-US" altLang="ja-JP" dirty="0" smtClean="0"/>
              <a:t>physical (Low) / Internet (High)</a:t>
            </a:r>
          </a:p>
          <a:p>
            <a:r>
              <a:rPr lang="en-US" altLang="ja-JP" dirty="0" smtClean="0"/>
              <a:t>Legality Risk</a:t>
            </a:r>
          </a:p>
          <a:p>
            <a:pPr lvl="1"/>
            <a:r>
              <a:rPr kumimoji="1" lang="en-US" altLang="ja-JP" dirty="0" smtClean="0"/>
              <a:t>illegality (Low) / gray (Middle) / legally (High)</a:t>
            </a:r>
          </a:p>
        </p:txBody>
      </p:sp>
    </p:spTree>
    <p:extLst>
      <p:ext uri="{BB962C8B-B14F-4D97-AF65-F5344CB8AC3E}">
        <p14:creationId xmlns:p14="http://schemas.microsoft.com/office/powerpoint/2010/main" val="23841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NVSS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General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6017"/>
            <a:ext cx="1644756" cy="184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45" y="2599608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6588224" y="2058848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05884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056721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797152"/>
            <a:ext cx="2715417" cy="1224136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792719"/>
            <a:ext cx="2448273" cy="1228569"/>
          </a:xfrm>
          <a:prstGeom prst="wedgeRectCallout">
            <a:avLst>
              <a:gd name="adj1" fmla="val -36452"/>
              <a:gd name="adj2" fmla="val -11032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Authentication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Using Complexity</a:t>
            </a:r>
            <a:endParaRPr kumimoji="1" lang="ja-JP" altLang="en-US" dirty="0"/>
          </a:p>
        </p:txBody>
      </p:sp>
      <p:sp>
        <p:nvSpPr>
          <p:cNvPr id="14" name="四角形吹き出し 13"/>
          <p:cNvSpPr/>
          <p:nvPr/>
        </p:nvSpPr>
        <p:spPr>
          <a:xfrm>
            <a:off x="5776611" y="4792719"/>
            <a:ext cx="2348357" cy="1228569"/>
          </a:xfrm>
          <a:prstGeom prst="wedgeRectCallout">
            <a:avLst>
              <a:gd name="adj1" fmla="val -23584"/>
              <a:gd name="adj2" fmla="val -11010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Productivity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Legality</a:t>
            </a:r>
            <a:endParaRPr kumimoji="1" lang="ja-JP" altLang="en-US" dirty="0"/>
          </a:p>
        </p:txBody>
      </p:sp>
      <p:pic>
        <p:nvPicPr>
          <p:cNvPr id="1026" name="Picture 2" descr="C:\Users\n1481\AppData\Local\Microsoft\Windows\Temporary Internet Files\Content.IE5\WMDFOH6F\MC90039096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349" y="2582068"/>
            <a:ext cx="1671638" cy="192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5536020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publish</a:t>
            </a:r>
            <a:endParaRPr kumimoji="1" lang="ja-JP" altLang="en-US" dirty="0"/>
          </a:p>
        </p:txBody>
      </p:sp>
      <p:sp>
        <p:nvSpPr>
          <p:cNvPr id="8" name="左矢印 7"/>
          <p:cNvSpPr/>
          <p:nvPr/>
        </p:nvSpPr>
        <p:spPr>
          <a:xfrm>
            <a:off x="2627775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kumimoji="1" lang="en-US" altLang="ja-JP" sz="1600" dirty="0" smtClean="0"/>
              <a:t>Access</a:t>
            </a:r>
            <a:endParaRPr kumimoji="1" lang="ja-JP" altLang="en-US" sz="1600" dirty="0"/>
          </a:p>
        </p:txBody>
      </p:sp>
      <p:sp>
        <p:nvSpPr>
          <p:cNvPr id="15" name="右矢印 14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  <p:sp>
        <p:nvSpPr>
          <p:cNvPr id="16" name="右矢印 15"/>
          <p:cNvSpPr/>
          <p:nvPr/>
        </p:nvSpPr>
        <p:spPr>
          <a:xfrm>
            <a:off x="5574742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fame, profit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19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CVSS </a:t>
            </a:r>
            <a:r>
              <a:rPr lang="ja-JP" altLang="en-US" dirty="0"/>
              <a:t>→</a:t>
            </a:r>
            <a:r>
              <a:rPr kumimoji="1" lang="en-US" altLang="ja-JP" dirty="0" smtClean="0"/>
              <a:t> NVSS</a:t>
            </a:r>
            <a:endParaRPr kumimoji="1" lang="ja-JP" altLang="en-US" dirty="0"/>
          </a:p>
        </p:txBody>
      </p:sp>
      <p:sp>
        <p:nvSpPr>
          <p:cNvPr id="11" name="角丸四角形 10"/>
          <p:cNvSpPr/>
          <p:nvPr/>
        </p:nvSpPr>
        <p:spPr>
          <a:xfrm>
            <a:off x="611560" y="1317936"/>
            <a:ext cx="7920880" cy="4919376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tIns="0" bIns="0" rtlCol="0" anchor="t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755576" y="1700808"/>
            <a:ext cx="7632848" cy="2376264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0" rtlCol="0" anchor="t"/>
          <a:lstStyle/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880140" y="4165551"/>
            <a:ext cx="7353250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User == Attacker</a:t>
            </a:r>
            <a:endParaRPr kumimoji="1" lang="ja-JP" altLang="en-US" sz="3200" dirty="0"/>
          </a:p>
        </p:txBody>
      </p:sp>
      <p:sp>
        <p:nvSpPr>
          <p:cNvPr id="9" name="角丸四角形 8"/>
          <p:cNvSpPr/>
          <p:nvPr/>
        </p:nvSpPr>
        <p:spPr>
          <a:xfrm>
            <a:off x="889992" y="2082790"/>
            <a:ext cx="7353250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User vs Attacker</a:t>
            </a:r>
            <a:endParaRPr kumimoji="1" lang="ja-JP" altLang="en-US" sz="3200" dirty="0"/>
          </a:p>
        </p:txBody>
      </p:sp>
      <p:pic>
        <p:nvPicPr>
          <p:cNvPr id="4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20737"/>
            <a:ext cx="1417207" cy="171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n1481\AppData\Local\Microsoft\Windows\Temporary Internet Files\Content.IE5\WMDFOH6F\MC9003552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2166170"/>
            <a:ext cx="1728193" cy="169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990" y="4246659"/>
            <a:ext cx="1520933" cy="170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2112837" y="1691516"/>
            <a:ext cx="65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CVSS</a:t>
            </a:r>
            <a:endParaRPr kumimoji="1" lang="ja-JP" altLang="en-US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112837" y="1326639"/>
            <a:ext cx="689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N</a:t>
            </a:r>
            <a:r>
              <a:rPr kumimoji="1" lang="en-US" altLang="ja-JP" b="1" dirty="0" smtClean="0"/>
              <a:t>VSS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6246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10" grpId="0" animBg="1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use case 1 </a:t>
            </a:r>
            <a:br>
              <a:rPr lang="en-US" altLang="ja-JP" sz="4000" dirty="0" smtClean="0"/>
            </a:br>
            <a:r>
              <a:rPr lang="en-US" altLang="ja-JP" sz="4000" dirty="0" smtClean="0"/>
              <a:t>ARM9 injection from website</a:t>
            </a:r>
            <a:endParaRPr kumimoji="1" lang="ja-JP" altLang="en-US" sz="4000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7657606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Productivity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Availability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Legality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Vector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Remote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4.5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Authentication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Needless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Internet </a:t>
                      </a:r>
                      <a:r>
                        <a:rPr kumimoji="1" lang="en-US" altLang="ja-JP" dirty="0" err="1" smtClean="0"/>
                        <a:t>brouser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/>
              <a:t>9</a:t>
            </a:r>
            <a:r>
              <a:rPr kumimoji="1" lang="en-US" altLang="ja-JP" sz="4000" dirty="0" smtClean="0"/>
              <a:t>.3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272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2 </a:t>
            </a:r>
            <a:br>
              <a:rPr lang="en-US" altLang="ja-JP" dirty="0" smtClean="0"/>
            </a:br>
            <a:r>
              <a:rPr lang="en-US" altLang="ja-JP" dirty="0" smtClean="0"/>
              <a:t>parental tool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0049906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Software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Download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Local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5.5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Needless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PC software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Nothing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Nothing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Loss of control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4.3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7381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3 </a:t>
            </a:r>
            <a:br>
              <a:rPr lang="en-US" altLang="ja-JP" dirty="0" smtClean="0"/>
            </a:br>
            <a:r>
              <a:rPr lang="en-US" altLang="ja-JP" dirty="0" smtClean="0"/>
              <a:t>Gateway3DS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337760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Existing</a:t>
                      </a:r>
                      <a:r>
                        <a:rPr kumimoji="1" lang="en-US" altLang="ja-JP" baseline="0" dirty="0" smtClean="0"/>
                        <a:t> 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gray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4.5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Cartridge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円/楕円 2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6.9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5998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496</Words>
  <Application>Microsoft Office PowerPoint</Application>
  <PresentationFormat>画面に合わせる (4:3)</PresentationFormat>
  <Paragraphs>257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Office テーマ</vt:lpstr>
      <vt:lpstr>NVSS (Nintendo Vulnerability Scoring Sysytem)</vt:lpstr>
      <vt:lpstr>CVSS (Common Vulnerability Scoring System)</vt:lpstr>
      <vt:lpstr>Lacking case in CVSS</vt:lpstr>
      <vt:lpstr>We need New Metrics</vt:lpstr>
      <vt:lpstr>NVSS</vt:lpstr>
      <vt:lpstr>CVSS → NVSS</vt:lpstr>
      <vt:lpstr>use case 1  ARM9 injection from website</vt:lpstr>
      <vt:lpstr>use case 2  parental tool</vt:lpstr>
      <vt:lpstr>use case 3  Gateway3DS</vt:lpstr>
      <vt:lpstr>use case 4 MSET vuln</vt:lpstr>
      <vt:lpstr>use case 5 sandbox vuln</vt:lpstr>
      <vt:lpstr>use case 6 process9 vuln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白井 達広</dc:creator>
  <cp:lastModifiedBy>白井 達広</cp:lastModifiedBy>
  <cp:revision>49</cp:revision>
  <dcterms:created xsi:type="dcterms:W3CDTF">2014-04-04T07:00:31Z</dcterms:created>
  <dcterms:modified xsi:type="dcterms:W3CDTF">2014-09-10T05:01:14Z</dcterms:modified>
</cp:coreProperties>
</file>