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err="1" smtClean="0"/>
              <a:t>Smealum</a:t>
            </a:r>
            <a:r>
              <a:rPr kumimoji="1" lang="ja-JP" altLang="en-US" sz="4000" dirty="0" smtClean="0"/>
              <a:t>ハックとその対応について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95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/>
          <p:cNvSpPr/>
          <p:nvPr/>
        </p:nvSpPr>
        <p:spPr>
          <a:xfrm>
            <a:off x="3199785" y="3707341"/>
            <a:ext cx="1224136" cy="12351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角丸四角形 12"/>
          <p:cNvSpPr/>
          <p:nvPr/>
        </p:nvSpPr>
        <p:spPr>
          <a:xfrm>
            <a:off x="992672" y="1412776"/>
            <a:ext cx="1368152" cy="3532713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 rot="5400000">
            <a:off x="1439653" y="2816933"/>
            <a:ext cx="2448273" cy="367241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コネクタ 14"/>
          <p:cNvCxnSpPr/>
          <p:nvPr/>
        </p:nvCxnSpPr>
        <p:spPr>
          <a:xfrm>
            <a:off x="4414552" y="4824948"/>
            <a:ext cx="2380003" cy="0"/>
          </a:xfrm>
          <a:prstGeom prst="line">
            <a:avLst/>
          </a:prstGeom>
          <a:ln w="635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flipV="1">
            <a:off x="4414551" y="4181503"/>
            <a:ext cx="2380004" cy="10490"/>
          </a:xfrm>
          <a:prstGeom prst="line">
            <a:avLst/>
          </a:prstGeom>
          <a:ln w="635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414552" y="3804333"/>
            <a:ext cx="2380003" cy="0"/>
          </a:xfrm>
          <a:prstGeom prst="line">
            <a:avLst/>
          </a:prstGeom>
          <a:ln w="635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関係</a:t>
            </a:r>
            <a:endParaRPr kumimoji="1" lang="ja-JP" altLang="en-US" dirty="0"/>
          </a:p>
        </p:txBody>
      </p:sp>
      <p:pic>
        <p:nvPicPr>
          <p:cNvPr id="1026" name="Picture 2" descr="C:\Documents\Document\セキュリティチーム運営\プロジェクト\Knock_And_Talk_directcnotact\SSSPWN\5981f05c3fa8f8dd06f1d6a2c50be4f5_norm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817" y="385135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3325919" y="4571437"/>
            <a:ext cx="963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smealum</a:t>
            </a:r>
            <a:endParaRPr kumimoji="1" lang="ja-JP" altLang="en-US" sz="1600" b="1" dirty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" name="Document"/>
          <p:cNvSpPr>
            <a:spLocks noEditPoints="1" noChangeArrowheads="1"/>
          </p:cNvSpPr>
          <p:nvPr/>
        </p:nvSpPr>
        <p:spPr bwMode="auto">
          <a:xfrm>
            <a:off x="5021249" y="4022993"/>
            <a:ext cx="1080120" cy="338001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NDA</a:t>
            </a:r>
            <a:endParaRPr lang="ja-JP" altLang="en-US" sz="1100" dirty="0"/>
          </a:p>
        </p:txBody>
      </p:sp>
      <p:sp>
        <p:nvSpPr>
          <p:cNvPr id="7" name="Document"/>
          <p:cNvSpPr>
            <a:spLocks noEditPoints="1" noChangeArrowheads="1"/>
          </p:cNvSpPr>
          <p:nvPr/>
        </p:nvSpPr>
        <p:spPr bwMode="auto">
          <a:xfrm>
            <a:off x="5021249" y="3635333"/>
            <a:ext cx="1080120" cy="338001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AGREEMENT</a:t>
            </a:r>
            <a:endParaRPr lang="ja-JP" altLang="en-US" sz="1100" dirty="0"/>
          </a:p>
        </p:txBody>
      </p:sp>
      <p:sp>
        <p:nvSpPr>
          <p:cNvPr id="8" name="Document"/>
          <p:cNvSpPr>
            <a:spLocks noEditPoints="1" noChangeArrowheads="1"/>
          </p:cNvSpPr>
          <p:nvPr/>
        </p:nvSpPr>
        <p:spPr bwMode="auto">
          <a:xfrm>
            <a:off x="5021249" y="4655948"/>
            <a:ext cx="1080120" cy="50551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ARM11 Exploit details</a:t>
            </a:r>
            <a:endParaRPr lang="ja-JP" altLang="en-US" sz="1100" dirty="0"/>
          </a:p>
        </p:txBody>
      </p:sp>
      <p:pic>
        <p:nvPicPr>
          <p:cNvPr id="1028" name="Picture 4" descr="C:\Users\n1481\AppData\Local\Microsoft\Windows\Temporary Internet Files\Content.IE5\M7Q76NR1\MC90043484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94" y="3761207"/>
            <a:ext cx="1233830" cy="99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6931094" y="4739430"/>
            <a:ext cx="980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Nintendo</a:t>
            </a:r>
            <a:endParaRPr kumimoji="1" lang="ja-JP" altLang="en-US" sz="1600" b="1" dirty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2" descr="C:\Documents\Document\セキュリティチーム運営\CTRハッキング状況まとめ\役員説明用\ハッカー\neimod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526" y="1654685"/>
            <a:ext cx="824246" cy="82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1055541" y="2450816"/>
            <a:ext cx="1226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 err="1" smtClean="0">
                <a:ea typeface="HGPｺﾞｼｯｸE" pitchFamily="50" charset="-128"/>
              </a:rPr>
              <a:t>Mr.Domien</a:t>
            </a:r>
            <a:endParaRPr kumimoji="1" lang="en-US" altLang="ja-JP" sz="1600" b="1" dirty="0" smtClean="0">
              <a:ea typeface="HGPｺﾞｼｯｸE" pitchFamily="50" charset="-128"/>
            </a:endParaRPr>
          </a:p>
          <a:p>
            <a:pPr algn="ctr"/>
            <a:r>
              <a:rPr lang="en-US" altLang="ja-JP" sz="1600" b="1" dirty="0">
                <a:ea typeface="HGPｺﾞｼｯｸE" pitchFamily="50" charset="-128"/>
              </a:rPr>
              <a:t>(</a:t>
            </a:r>
            <a:r>
              <a:rPr kumimoji="1" lang="en-US" altLang="ja-JP" sz="1600" b="1" dirty="0" err="1" smtClean="0">
                <a:ea typeface="HGPｺﾞｼｯｸE" pitchFamily="50" charset="-128"/>
              </a:rPr>
              <a:t>neimod</a:t>
            </a:r>
            <a:r>
              <a:rPr kumimoji="1" lang="en-US" altLang="ja-JP" sz="1600" b="1" dirty="0" smtClean="0">
                <a:ea typeface="HGPｺﾞｼｯｸE" pitchFamily="50" charset="-128"/>
              </a:rPr>
              <a:t>)</a:t>
            </a:r>
            <a:endParaRPr kumimoji="1" lang="ja-JP" altLang="en-US" sz="1600" b="1" dirty="0">
              <a:ea typeface="HGPｺﾞｼｯｸE" pitchFamily="50" charset="-128"/>
            </a:endParaRPr>
          </a:p>
        </p:txBody>
      </p:sp>
      <p:pic>
        <p:nvPicPr>
          <p:cNvPr id="20" name="Picture 3" descr="C:\Users\n1481\AppData\Local\Microsoft\Windows\Temporary Internet Files\Content.IE5\33E3BY8J\MP900449075[1]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4" t="10968" r="52530" b="62472"/>
          <a:stretch/>
        </p:blipFill>
        <p:spPr bwMode="auto">
          <a:xfrm>
            <a:off x="1251267" y="3761207"/>
            <a:ext cx="850963" cy="81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テキスト ボックス 22"/>
          <p:cNvSpPr txBox="1"/>
          <p:nvPr/>
        </p:nvSpPr>
        <p:spPr>
          <a:xfrm>
            <a:off x="1237479" y="4580820"/>
            <a:ext cx="924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Yellows8</a:t>
            </a:r>
            <a:endParaRPr kumimoji="1" lang="ja-JP" altLang="en-US" sz="1600" b="1" dirty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7" name="Document"/>
          <p:cNvSpPr>
            <a:spLocks noEditPoints="1" noChangeArrowheads="1"/>
          </p:cNvSpPr>
          <p:nvPr/>
        </p:nvSpPr>
        <p:spPr bwMode="auto">
          <a:xfrm>
            <a:off x="3059833" y="5083722"/>
            <a:ext cx="1080120" cy="50551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ARM11 Exploit details</a:t>
            </a:r>
            <a:endParaRPr lang="ja-JP" altLang="en-US" sz="1100" dirty="0"/>
          </a:p>
        </p:txBody>
      </p:sp>
      <p:sp>
        <p:nvSpPr>
          <p:cNvPr id="28" name="Document"/>
          <p:cNvSpPr>
            <a:spLocks noEditPoints="1" noChangeArrowheads="1"/>
          </p:cNvSpPr>
          <p:nvPr/>
        </p:nvSpPr>
        <p:spPr bwMode="auto">
          <a:xfrm>
            <a:off x="1259633" y="5083722"/>
            <a:ext cx="1080120" cy="50551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ARM9</a:t>
            </a:r>
            <a:br>
              <a:rPr lang="en-US" altLang="ja-JP" sz="1100" dirty="0" smtClean="0"/>
            </a:br>
            <a:r>
              <a:rPr lang="en-US" altLang="ja-JP" sz="1100" dirty="0" smtClean="0"/>
              <a:t>Exploit details</a:t>
            </a:r>
            <a:endParaRPr lang="ja-JP" altLang="en-US" sz="1100" dirty="0"/>
          </a:p>
        </p:txBody>
      </p:sp>
      <p:cxnSp>
        <p:nvCxnSpPr>
          <p:cNvPr id="26" name="カギ線コネクタ 25"/>
          <p:cNvCxnSpPr>
            <a:stCxn id="18" idx="3"/>
            <a:endCxn id="1028" idx="0"/>
          </p:cNvCxnSpPr>
          <p:nvPr/>
        </p:nvCxnSpPr>
        <p:spPr>
          <a:xfrm>
            <a:off x="2080772" y="2066808"/>
            <a:ext cx="5467237" cy="1694399"/>
          </a:xfrm>
          <a:prstGeom prst="bentConnector2">
            <a:avLst/>
          </a:prstGeom>
          <a:ln w="635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ocument"/>
          <p:cNvSpPr>
            <a:spLocks noEditPoints="1" noChangeArrowheads="1"/>
          </p:cNvSpPr>
          <p:nvPr/>
        </p:nvSpPr>
        <p:spPr bwMode="auto">
          <a:xfrm>
            <a:off x="4932041" y="1828309"/>
            <a:ext cx="1080120" cy="482017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sz="1100" dirty="0" smtClean="0"/>
              <a:t>NDA &amp; AGREEMENT</a:t>
            </a:r>
            <a:endParaRPr lang="ja-JP" altLang="en-US" sz="1100" dirty="0"/>
          </a:p>
        </p:txBody>
      </p:sp>
      <p:pic>
        <p:nvPicPr>
          <p:cNvPr id="3" name="Picture 2" descr="C:\Documents\Document\セキュリティチーム運営\プロジェクト\Knock_And_Talk_directcnotact\SSSPWN\sky3d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53" y="5838551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n1481\AppData\Local\Microsoft\Windows\Temporary Internet Files\Content.IE5\M7Q76NR1\MC90031177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353" y="5612431"/>
            <a:ext cx="622300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33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5" grpId="0" animBg="1"/>
      <p:bldP spid="7" grpId="0" animBg="1"/>
      <p:bldP spid="8" grpId="0" animBg="1"/>
      <p:bldP spid="23" grpId="0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SNAKE</a:t>
            </a:r>
            <a:r>
              <a:rPr kumimoji="1" lang="ja-JP" altLang="en-US" sz="3600" dirty="0" smtClean="0"/>
              <a:t>を含む最新ファームに対するハック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u="sng" dirty="0" smtClean="0"/>
              <a:t>ARM11 </a:t>
            </a:r>
            <a:r>
              <a:rPr kumimoji="1" lang="ja-JP" altLang="en-US" u="sng" dirty="0" smtClean="0"/>
              <a:t>で </a:t>
            </a:r>
            <a:r>
              <a:rPr kumimoji="1" lang="en-US" altLang="ja-JP" u="sng" dirty="0" err="1" smtClean="0"/>
              <a:t>HomeBrew</a:t>
            </a:r>
            <a:r>
              <a:rPr kumimoji="1" lang="ja-JP" altLang="en-US" u="sng" dirty="0" smtClean="0"/>
              <a:t> が可能になる</a:t>
            </a:r>
            <a:endParaRPr kumimoji="1" lang="en-US" altLang="ja-JP" u="sng" dirty="0" smtClean="0"/>
          </a:p>
          <a:p>
            <a:pPr lvl="1"/>
            <a:r>
              <a:rPr lang="ja-JP" altLang="en-US" dirty="0" smtClean="0"/>
              <a:t>状況</a:t>
            </a:r>
            <a:r>
              <a:rPr lang="ja-JP" altLang="en-US" dirty="0"/>
              <a:t>：</a:t>
            </a:r>
            <a:r>
              <a:rPr lang="ja-JP" altLang="en-US" dirty="0" smtClean="0"/>
              <a:t>詳細把握済み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条件：</a:t>
            </a:r>
            <a:r>
              <a:rPr lang="en-US" altLang="ja-JP" dirty="0" smtClean="0"/>
              <a:t>NUP </a:t>
            </a:r>
            <a:r>
              <a:rPr lang="ja-JP" altLang="en-US" dirty="0" smtClean="0"/>
              <a:t>修正は公開後 </a:t>
            </a:r>
            <a:r>
              <a:rPr lang="en-US" altLang="ja-JP" dirty="0" smtClean="0"/>
              <a:t>1</a:t>
            </a:r>
            <a:r>
              <a:rPr lang="ja-JP" altLang="en-US" dirty="0" smtClean="0"/>
              <a:t>週間経過後から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           </a:t>
            </a:r>
            <a:r>
              <a:rPr kumimoji="1" lang="en-US" altLang="ja-JP" dirty="0" err="1" smtClean="0"/>
              <a:t>eShop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修正は公開後速やかに</a:t>
            </a:r>
            <a:endParaRPr kumimoji="1" lang="en-US" altLang="ja-JP" dirty="0" smtClean="0"/>
          </a:p>
          <a:p>
            <a:r>
              <a:rPr lang="en-US" altLang="ja-JP" u="sng" dirty="0" smtClean="0"/>
              <a:t>ARM9 </a:t>
            </a:r>
            <a:r>
              <a:rPr lang="ja-JP" altLang="en-US" u="sng" dirty="0" smtClean="0"/>
              <a:t>に侵入されている</a:t>
            </a:r>
            <a:endParaRPr lang="en-US" altLang="ja-JP" u="sng" dirty="0" smtClean="0"/>
          </a:p>
          <a:p>
            <a:pPr lvl="1"/>
            <a:r>
              <a:rPr lang="ja-JP" altLang="en-US" dirty="0" smtClean="0"/>
              <a:t>状況：詳細未確認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           短期に発見することは困難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条件：なし（いつでも修正可能）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553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ARM11 exploit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Cubic Ninja </a:t>
            </a:r>
            <a:r>
              <a:rPr lang="ja-JP" altLang="en-US" dirty="0" smtClean="0"/>
              <a:t>の </a:t>
            </a:r>
            <a:r>
              <a:rPr lang="en-US" altLang="ja-JP" dirty="0" smtClean="0"/>
              <a:t>QR</a:t>
            </a:r>
            <a:r>
              <a:rPr lang="ja-JP" altLang="en-US" dirty="0" smtClean="0"/>
              <a:t> コード解釈機能に脆弱性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→</a:t>
            </a:r>
            <a:r>
              <a:rPr lang="en-US" altLang="ja-JP" dirty="0" smtClean="0"/>
              <a:t>ROP </a:t>
            </a:r>
            <a:r>
              <a:rPr lang="ja-JP" altLang="en-US" dirty="0" smtClean="0"/>
              <a:t>攻撃</a:t>
            </a: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GPU</a:t>
            </a:r>
            <a:r>
              <a:rPr kumimoji="1" lang="ja-JP" altLang="en-US" dirty="0" smtClean="0"/>
              <a:t> を経由したメインメモリの上書き</a:t>
            </a:r>
            <a:endParaRPr kumimoji="1" lang="en-US" altLang="ja-JP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altLang="ja-JP" dirty="0" smtClean="0"/>
              <a:t>Cubic Ninja </a:t>
            </a:r>
            <a:r>
              <a:rPr lang="ja-JP" altLang="en-US" dirty="0" smtClean="0"/>
              <a:t>領域を書き換え → </a:t>
            </a:r>
            <a:r>
              <a:rPr lang="en-US" altLang="ja-JP" dirty="0" smtClean="0"/>
              <a:t>Native code</a:t>
            </a:r>
            <a:r>
              <a:rPr lang="ja-JP" altLang="en-US" dirty="0" smtClean="0"/>
              <a:t> 実行</a:t>
            </a:r>
            <a:endParaRPr kumimoji="1" lang="en-US" altLang="ja-JP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altLang="ja-JP" dirty="0" smtClean="0"/>
              <a:t>Spider </a:t>
            </a:r>
            <a:r>
              <a:rPr lang="ja-JP" altLang="en-US" dirty="0" smtClean="0"/>
              <a:t>のスタックを書き換え→</a:t>
            </a:r>
            <a:r>
              <a:rPr lang="en-US" altLang="ja-JP" dirty="0" smtClean="0"/>
              <a:t>ROP</a:t>
            </a:r>
            <a:r>
              <a:rPr lang="ja-JP" altLang="en-US" dirty="0" smtClean="0"/>
              <a:t> 攻撃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（</a:t>
            </a:r>
            <a:r>
              <a:rPr lang="en-US" altLang="ja-JP" dirty="0" smtClean="0"/>
              <a:t>Spider </a:t>
            </a:r>
            <a:r>
              <a:rPr lang="ja-JP" altLang="en-US" dirty="0"/>
              <a:t>の持つ </a:t>
            </a:r>
            <a:r>
              <a:rPr lang="en-US" altLang="ja-JP" dirty="0"/>
              <a:t>SD</a:t>
            </a:r>
            <a:r>
              <a:rPr lang="ja-JP" altLang="en-US" dirty="0"/>
              <a:t> と </a:t>
            </a:r>
            <a:r>
              <a:rPr lang="en-US" altLang="ja-JP" dirty="0"/>
              <a:t>DLL</a:t>
            </a:r>
            <a:r>
              <a:rPr lang="ja-JP" altLang="en-US" dirty="0"/>
              <a:t> 使用</a:t>
            </a:r>
            <a:r>
              <a:rPr lang="ja-JP" altLang="en-US" dirty="0" smtClean="0"/>
              <a:t>権限</a:t>
            </a:r>
            <a:r>
              <a:rPr lang="ja-JP" altLang="en-US" dirty="0"/>
              <a:t>を</a:t>
            </a:r>
            <a:r>
              <a:rPr lang="ja-JP" altLang="en-US" dirty="0" smtClean="0"/>
              <a:t>悪用）</a:t>
            </a:r>
            <a:endParaRPr lang="en-US" altLang="ja-JP" dirty="0" smtClean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dirty="0" smtClean="0"/>
              <a:t>署名検証後に </a:t>
            </a:r>
            <a:r>
              <a:rPr lang="en-US" altLang="ja-JP" dirty="0" smtClean="0"/>
              <a:t>DLL</a:t>
            </a:r>
            <a:r>
              <a:rPr lang="ja-JP" altLang="en-US" dirty="0" smtClean="0"/>
              <a:t> を改竄</a:t>
            </a:r>
            <a:endParaRPr lang="en-US" altLang="ja-JP" dirty="0"/>
          </a:p>
          <a:p>
            <a:pPr marL="914400" lvl="1" indent="-514350">
              <a:buFont typeface="+mj-lt"/>
              <a:buAutoNum type="arabicPeriod"/>
            </a:pPr>
            <a:r>
              <a:rPr kumimoji="1" lang="en-US" altLang="ja-JP" dirty="0" smtClean="0"/>
              <a:t>Spider </a:t>
            </a:r>
            <a:r>
              <a:rPr kumimoji="1" lang="ja-JP" altLang="en-US" dirty="0" err="1" smtClean="0"/>
              <a:t>への</a:t>
            </a:r>
            <a:r>
              <a:rPr kumimoji="1" lang="ja-JP" altLang="en-US" dirty="0" smtClean="0"/>
              <a:t>任意 </a:t>
            </a:r>
            <a:r>
              <a:rPr kumimoji="1" lang="en-US" altLang="ja-JP" dirty="0" smtClean="0"/>
              <a:t>DLL </a:t>
            </a:r>
            <a:r>
              <a:rPr kumimoji="1" lang="ja-JP" altLang="en-US" dirty="0" smtClean="0"/>
              <a:t>ロード → </a:t>
            </a:r>
            <a:r>
              <a:rPr kumimoji="1" lang="en-US" altLang="ja-JP" dirty="0" smtClean="0"/>
              <a:t>Native code </a:t>
            </a:r>
            <a:r>
              <a:rPr kumimoji="1" lang="ja-JP" altLang="en-US" dirty="0" smtClean="0"/>
              <a:t>実行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RO </a:t>
            </a:r>
            <a:r>
              <a:rPr lang="ja-JP" altLang="en-US" dirty="0" smtClean="0"/>
              <a:t>プロセスの </a:t>
            </a:r>
            <a:r>
              <a:rPr lang="en-US" altLang="ja-JP" dirty="0" smtClean="0"/>
              <a:t>DLL</a:t>
            </a:r>
            <a:r>
              <a:rPr lang="ja-JP" altLang="en-US" dirty="0" smtClean="0"/>
              <a:t> 解釈に脆弱性 → </a:t>
            </a:r>
            <a:r>
              <a:rPr lang="en-US" altLang="ja-JP" dirty="0" smtClean="0"/>
              <a:t>ROP </a:t>
            </a:r>
            <a:r>
              <a:rPr lang="ja-JP" altLang="en-US" dirty="0" smtClean="0"/>
              <a:t>攻撃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（</a:t>
            </a:r>
            <a:r>
              <a:rPr kumimoji="1" lang="en-US" altLang="ja-JP" dirty="0" smtClean="0"/>
              <a:t>RO </a:t>
            </a:r>
            <a:r>
              <a:rPr kumimoji="1" lang="ja-JP" altLang="en-US" dirty="0" smtClean="0"/>
              <a:t>プロセスの持つメモリ管理権限を悪用）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58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スケジュール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187624" y="2564904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2</a:t>
            </a:r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619672" y="2564904"/>
            <a:ext cx="432048" cy="43204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27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2051720" y="256490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28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2483768" y="256490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29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2915816" y="256490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30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347864" y="256490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31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377991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01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1187624" y="2996952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02</a:t>
            </a:r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1619672" y="2996952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03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/>
        </p:nvSpPr>
        <p:spPr>
          <a:xfrm>
            <a:off x="2051720" y="299695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04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2483768" y="299695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05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/>
        </p:nvSpPr>
        <p:spPr>
          <a:xfrm>
            <a:off x="2915816" y="299695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06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/>
        </p:nvSpPr>
        <p:spPr>
          <a:xfrm>
            <a:off x="3347864" y="299695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07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3779912" y="299695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08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/>
        </p:nvSpPr>
        <p:spPr>
          <a:xfrm>
            <a:off x="1187624" y="3429000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09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/>
        </p:nvSpPr>
        <p:spPr>
          <a:xfrm>
            <a:off x="1619672" y="3429000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/>
        </p:nvSpPr>
        <p:spPr>
          <a:xfrm>
            <a:off x="2051720" y="3429000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2483768" y="3429000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12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2915816" y="3429000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13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/>
        </p:nvSpPr>
        <p:spPr>
          <a:xfrm>
            <a:off x="3347864" y="3429000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14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779912" y="3429000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15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/>
        </p:nvSpPr>
        <p:spPr>
          <a:xfrm>
            <a:off x="1187624" y="3861048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16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/>
        </p:nvSpPr>
        <p:spPr>
          <a:xfrm>
            <a:off x="1619672" y="3861048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17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/>
        </p:nvSpPr>
        <p:spPr>
          <a:xfrm>
            <a:off x="2051720" y="3861048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18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/>
        </p:nvSpPr>
        <p:spPr>
          <a:xfrm>
            <a:off x="2483768" y="3861048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19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/>
        </p:nvSpPr>
        <p:spPr>
          <a:xfrm>
            <a:off x="2915816" y="3861048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20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3347864" y="3861048"/>
            <a:ext cx="432048" cy="4320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21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/>
        </p:nvSpPr>
        <p:spPr>
          <a:xfrm>
            <a:off x="3779912" y="3861048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22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1187624" y="4293096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23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/>
        </p:nvSpPr>
        <p:spPr>
          <a:xfrm>
            <a:off x="1619672" y="4293096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24</a:t>
            </a:r>
            <a:endParaRPr kumimoji="1" lang="ja-JP" altLang="en-US" dirty="0"/>
          </a:p>
        </p:txBody>
      </p:sp>
      <p:sp>
        <p:nvSpPr>
          <p:cNvPr id="41" name="正方形/長方形 40"/>
          <p:cNvSpPr/>
          <p:nvPr/>
        </p:nvSpPr>
        <p:spPr>
          <a:xfrm>
            <a:off x="2051720" y="4293096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25</a:t>
            </a:r>
            <a:endParaRPr kumimoji="1" lang="ja-JP" altLang="en-US" dirty="0"/>
          </a:p>
        </p:txBody>
      </p:sp>
      <p:sp>
        <p:nvSpPr>
          <p:cNvPr id="42" name="正方形/長方形 41"/>
          <p:cNvSpPr/>
          <p:nvPr/>
        </p:nvSpPr>
        <p:spPr>
          <a:xfrm>
            <a:off x="2483768" y="4293096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26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/>
        </p:nvSpPr>
        <p:spPr>
          <a:xfrm>
            <a:off x="2915816" y="4293096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27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/>
        </p:nvSpPr>
        <p:spPr>
          <a:xfrm>
            <a:off x="3347864" y="4293096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28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/>
        </p:nvSpPr>
        <p:spPr>
          <a:xfrm>
            <a:off x="3779912" y="429309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29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/>
        </p:nvSpPr>
        <p:spPr>
          <a:xfrm>
            <a:off x="1187624" y="4725144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30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/>
        </p:nvSpPr>
        <p:spPr>
          <a:xfrm>
            <a:off x="1619672" y="472514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01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/>
        </p:nvSpPr>
        <p:spPr>
          <a:xfrm>
            <a:off x="2051720" y="472514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02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/>
        </p:nvSpPr>
        <p:spPr>
          <a:xfrm>
            <a:off x="2483768" y="472514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03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/>
        </p:nvSpPr>
        <p:spPr>
          <a:xfrm>
            <a:off x="2915816" y="472514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04</a:t>
            </a:r>
            <a:endParaRPr kumimoji="1" lang="ja-JP" altLang="en-US" dirty="0"/>
          </a:p>
        </p:txBody>
      </p:sp>
      <p:sp>
        <p:nvSpPr>
          <p:cNvPr id="51" name="正方形/長方形 50"/>
          <p:cNvSpPr/>
          <p:nvPr/>
        </p:nvSpPr>
        <p:spPr>
          <a:xfrm>
            <a:off x="3347864" y="4725144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05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/>
        </p:nvSpPr>
        <p:spPr>
          <a:xfrm>
            <a:off x="3779912" y="472514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06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/>
        </p:nvSpPr>
        <p:spPr>
          <a:xfrm>
            <a:off x="1187624" y="5157192"/>
            <a:ext cx="432048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07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/>
        </p:nvSpPr>
        <p:spPr>
          <a:xfrm>
            <a:off x="1619672" y="515719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08</a:t>
            </a:r>
            <a:endParaRPr kumimoji="1" lang="ja-JP" altLang="en-US" dirty="0"/>
          </a:p>
        </p:txBody>
      </p:sp>
      <p:sp>
        <p:nvSpPr>
          <p:cNvPr id="55" name="正方形/長方形 54"/>
          <p:cNvSpPr/>
          <p:nvPr/>
        </p:nvSpPr>
        <p:spPr>
          <a:xfrm>
            <a:off x="2051720" y="515719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09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/>
        </p:nvSpPr>
        <p:spPr>
          <a:xfrm>
            <a:off x="2483768" y="515719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2915816" y="515719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/>
        </p:nvSpPr>
        <p:spPr>
          <a:xfrm>
            <a:off x="3347864" y="5157192"/>
            <a:ext cx="43204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12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/>
        </p:nvSpPr>
        <p:spPr>
          <a:xfrm>
            <a:off x="3779912" y="515719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13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799946" y="2195572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r>
              <a:rPr kumimoji="1" lang="ja-JP" altLang="en-US" dirty="0" smtClean="0"/>
              <a:t>月</a:t>
            </a:r>
            <a:endParaRPr kumimoji="1" lang="ja-JP" altLang="en-US" dirty="0"/>
          </a:p>
        </p:txBody>
      </p:sp>
      <p:cxnSp>
        <p:nvCxnSpPr>
          <p:cNvPr id="8" name="直線コネクタ 7"/>
          <p:cNvCxnSpPr/>
          <p:nvPr/>
        </p:nvCxnSpPr>
        <p:spPr>
          <a:xfrm flipV="1">
            <a:off x="3779912" y="198884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/>
          <p:cNvSpPr txBox="1"/>
          <p:nvPr/>
        </p:nvSpPr>
        <p:spPr>
          <a:xfrm>
            <a:off x="3130375" y="220479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r>
              <a:rPr kumimoji="1" lang="ja-JP" altLang="en-US" dirty="0" smtClean="0"/>
              <a:t>月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473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121</Words>
  <Application>Microsoft Office PowerPoint</Application>
  <PresentationFormat>画面に合わせる (4:3)</PresentationFormat>
  <Paragraphs>80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Smealumハックとその対応について</vt:lpstr>
      <vt:lpstr>関係</vt:lpstr>
      <vt:lpstr>SNAKEを含む最新ファームに対するハック</vt:lpstr>
      <vt:lpstr>ARM11 exploit</vt:lpstr>
      <vt:lpstr>スケジュール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白井 達広</dc:creator>
  <cp:lastModifiedBy>白井 達広</cp:lastModifiedBy>
  <cp:revision>14</cp:revision>
  <dcterms:created xsi:type="dcterms:W3CDTF">2014-10-23T11:34:10Z</dcterms:created>
  <dcterms:modified xsi:type="dcterms:W3CDTF">2014-10-27T01:57:51Z</dcterms:modified>
</cp:coreProperties>
</file>